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3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4.xml"/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66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Relationship Id="rId3" Type="http://schemas.openxmlformats.org/officeDocument/2006/relationships/tags" Target="../tags/tag65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207b2e3193eeb71b8401086494ca0e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316990" y="2132965"/>
            <a:ext cx="4849495" cy="3156585"/>
          </a:xfrm>
          <a:prstGeom prst="rect">
            <a:avLst/>
          </a:prstGeom>
        </p:spPr>
      </p:pic>
      <p:pic>
        <p:nvPicPr>
          <p:cNvPr id="5" name="图片 4" descr="Prototyp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875" y="2105660"/>
            <a:ext cx="4233545" cy="3172460"/>
          </a:xfrm>
          <a:prstGeom prst="rect">
            <a:avLst/>
          </a:prstGeom>
        </p:spPr>
      </p:pic>
      <p:pic>
        <p:nvPicPr>
          <p:cNvPr id="6" name="图片 5" descr="e0f35fd6f8aebc83306cdc764773e9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2505" y="2132965"/>
            <a:ext cx="4238625" cy="315658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60345" y="1926590"/>
            <a:ext cx="4967605" cy="31369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487420" y="5464810"/>
            <a:ext cx="906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[Photo]</a:t>
            </a:r>
            <a:endParaRPr lang="zh-CN" altLang="en-US"/>
          </a:p>
        </p:txBody>
      </p:sp>
      <p:pic>
        <p:nvPicPr>
          <p:cNvPr id="7" name="图片 6" descr="b6839243a09f95f7ad4f68430cfca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7950" y="1906270"/>
            <a:ext cx="4224020" cy="31680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86460" y="1906270"/>
            <a:ext cx="3646805" cy="311848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1794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6" r="9454"/>
          <a:stretch>
            <a:fillRect/>
          </a:stretch>
        </p:blipFill>
        <p:spPr>
          <a:xfrm>
            <a:off x="8455025" y="2307590"/>
            <a:ext cx="3110230" cy="2900045"/>
          </a:xfrm>
          <a:prstGeom prst="rect">
            <a:avLst/>
          </a:prstGeom>
        </p:spPr>
      </p:pic>
      <p:pic>
        <p:nvPicPr>
          <p:cNvPr id="7" name="图片 6" descr="屏幕快照 2017-03-19 上午11.59.1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2930" y="2286000"/>
            <a:ext cx="3575685" cy="2901950"/>
          </a:xfrm>
          <a:prstGeom prst="rect">
            <a:avLst/>
          </a:prstGeom>
        </p:spPr>
      </p:pic>
      <p:pic>
        <p:nvPicPr>
          <p:cNvPr id="5" name="图片 4" descr="接收端PCB top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755" y="2299970"/>
            <a:ext cx="3042920" cy="2924810"/>
          </a:xfrm>
          <a:prstGeom prst="rect">
            <a:avLst/>
          </a:prstGeom>
        </p:spPr>
      </p:pic>
      <p:pic>
        <p:nvPicPr>
          <p:cNvPr id="6" name="图片 5" descr="2258B93F6E6FCE6F18A063AEDC9A4A1E.jp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675" y="2299970"/>
            <a:ext cx="2428875" cy="292481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5.xml><?xml version="1.0" encoding="utf-8"?>
<p:tagLst xmlns:p="http://schemas.openxmlformats.org/presentationml/2006/main">
  <p:tag name="KSO_WM_UNIT_PLACING_PICTURE_USER_VIEWPORT" val="{&quot;height&quot;:10320,&quot;width&quot;:10605}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WPS 演示</Application>
  <PresentationFormat>宽屏</PresentationFormat>
  <Paragraphs>2</Paragraphs>
  <Slides>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1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蔡云翔17854290399</cp:lastModifiedBy>
  <cp:revision>174</cp:revision>
  <dcterms:created xsi:type="dcterms:W3CDTF">2019-06-19T02:08:00Z</dcterms:created>
  <dcterms:modified xsi:type="dcterms:W3CDTF">2022-04-03T12:03:45Z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2052-11.1.0.11566</vt:lpwstr>
  </property>
  <property fmtid="{D5CDD505-2E9C-101B-9397-08002B2CF9AE}" pid="3" name="ICV">
    <vt:lpwstr>52C4CA451E0F4733B3B3EA8A3EF58192</vt:lpwstr>
  </property>
</Properties>
</file>